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0971-98C2-4FE8-BB1E-E448DCD72EA3}" type="datetimeFigureOut">
              <a:rPr lang="en-IE" smtClean="0"/>
              <a:t>20/10/2019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3EF4C-AA17-4B43-8FC2-56262EB206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24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175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269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296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485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389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38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469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36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155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216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801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619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87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74C06-D665-4702-918A-3E67871F9C21}" type="datetimeFigureOut">
              <a:rPr lang="sk-SK" smtClean="0"/>
              <a:t>20.10.2019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29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izCBaGfGJCg&amp;feature=youtu.be&amp;t=90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 garden&#10;&#10;Description automatically generated">
            <a:extLst>
              <a:ext uri="{FF2B5EF4-FFF2-40B4-BE49-F238E27FC236}">
                <a16:creationId xmlns:a16="http://schemas.microsoft.com/office/drawing/2014/main" xmlns="" id="{CFAEAC2D-938B-4155-B1F5-076FE211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189712D-889C-4456-BFB0-A0B691FB1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67" b="68333" l="3667" r="96500">
                        <a14:foregroundMark x1="11333" y1="48833" x2="6667" y2="56167"/>
                        <a14:foregroundMark x1="6667" y1="56167" x2="8500" y2="59667"/>
                        <a14:foregroundMark x1="88500" y1="46000" x2="94167" y2="52000"/>
                        <a14:foregroundMark x1="94167" y1="52000" x2="92667" y2="60500"/>
                        <a14:foregroundMark x1="92667" y1="60500" x2="88500" y2="62833"/>
                        <a14:foregroundMark x1="96500" y1="54167" x2="96500" y2="54167"/>
                        <a14:foregroundMark x1="3833" y1="54000" x2="3833" y2="54000"/>
                        <a14:foregroundMark x1="50667" y1="68333" x2="50667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59" b="26854"/>
          <a:stretch/>
        </p:blipFill>
        <p:spPr>
          <a:xfrm>
            <a:off x="3210758" y="1843382"/>
            <a:ext cx="5715000" cy="2782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0439"/>
            <a:ext cx="9144000" cy="3928369"/>
          </a:xfrm>
        </p:spPr>
        <p:txBody>
          <a:bodyPr>
            <a:normAutofit fontScale="90000"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How</a:t>
            </a:r>
            <a:r>
              <a:rPr lang="en-IE" dirty="0">
                <a:solidFill>
                  <a:schemeClr val="bg1"/>
                </a:solidFill>
              </a:rPr>
              <a:t/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/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/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/>
            </a:r>
            <a:br>
              <a:rPr lang="en-IE" dirty="0">
                <a:solidFill>
                  <a:schemeClr val="bg1"/>
                </a:solidFill>
              </a:rPr>
            </a:br>
            <a:r>
              <a:rPr lang="sk-SK" dirty="0">
                <a:solidFill>
                  <a:schemeClr val="bg1"/>
                </a:solidFill>
              </a:rPr>
              <a:t> became international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258" y="5198808"/>
            <a:ext cx="9144000" cy="1655762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By: Jakub Pažej</a:t>
            </a:r>
            <a:r>
              <a:rPr lang="en-IE" dirty="0">
                <a:solidFill>
                  <a:schemeClr val="bg1"/>
                </a:solidFill>
              </a:rPr>
              <a:t> (18260179)</a:t>
            </a:r>
            <a:endParaRPr lang="sk-SK" dirty="0">
              <a:solidFill>
                <a:schemeClr val="bg1"/>
              </a:solidFill>
            </a:endParaRPr>
          </a:p>
          <a:p>
            <a:r>
              <a:rPr lang="sk-SK" dirty="0">
                <a:solidFill>
                  <a:schemeClr val="bg1"/>
                </a:solidFill>
              </a:rPr>
              <a:t>CS4093</a:t>
            </a:r>
          </a:p>
        </p:txBody>
      </p:sp>
    </p:spTree>
    <p:extLst>
      <p:ext uri="{BB962C8B-B14F-4D97-AF65-F5344CB8AC3E}">
        <p14:creationId xmlns:p14="http://schemas.microsoft.com/office/powerpoint/2010/main" val="1498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outdoor, night, fire&#10;&#10;Description automatically generated">
            <a:extLst>
              <a:ext uri="{FF2B5EF4-FFF2-40B4-BE49-F238E27FC236}">
                <a16:creationId xmlns:a16="http://schemas.microsoft.com/office/drawing/2014/main" xmlns="" id="{7BAC1DCE-0228-476E-AD4D-483174A4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3"/>
          <a:stretch/>
        </p:blipFill>
        <p:spPr>
          <a:xfrm>
            <a:off x="5674669" y="2817845"/>
            <a:ext cx="6517331" cy="4040155"/>
          </a:xfrm>
        </p:spPr>
      </p:pic>
      <p:pic>
        <p:nvPicPr>
          <p:cNvPr id="6" name="Content Placeholder 4" descr="A picture containing building, outdoor, night, fire&#10;&#10;Description automatically generated">
            <a:extLst>
              <a:ext uri="{FF2B5EF4-FFF2-40B4-BE49-F238E27FC236}">
                <a16:creationId xmlns:a16="http://schemas.microsoft.com/office/drawing/2014/main" xmlns="" id="{BFE623BD-3A09-4084-A8EE-34512A89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6"/>
          <a:stretch/>
        </p:blipFill>
        <p:spPr>
          <a:xfrm>
            <a:off x="0" y="-1"/>
            <a:ext cx="6096000" cy="416040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43E076C6-EF99-46F0-84D1-C159C5B18E6D}"/>
              </a:ext>
            </a:extLst>
          </p:cNvPr>
          <p:cNvSpPr/>
          <p:nvPr/>
        </p:nvSpPr>
        <p:spPr>
          <a:xfrm rot="2653822">
            <a:off x="4729548" y="4350312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E7D31CDA-F397-48E4-A037-07D95A1CDA6A}"/>
              </a:ext>
            </a:extLst>
          </p:cNvPr>
          <p:cNvSpPr/>
          <p:nvPr/>
        </p:nvSpPr>
        <p:spPr>
          <a:xfrm rot="2653822">
            <a:off x="6137162" y="211353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72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light, green, table&#10;&#10;Description automatically generated">
            <a:extLst>
              <a:ext uri="{FF2B5EF4-FFF2-40B4-BE49-F238E27FC236}">
                <a16:creationId xmlns:a16="http://schemas.microsoft.com/office/drawing/2014/main" xmlns="" id="{48DA7331-3A80-4626-8C99-06295E09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2"/>
          <a:stretch/>
        </p:blipFill>
        <p:spPr>
          <a:xfrm>
            <a:off x="0" y="0"/>
            <a:ext cx="6079961" cy="3797559"/>
          </a:xfrm>
        </p:spPr>
      </p:pic>
      <p:pic>
        <p:nvPicPr>
          <p:cNvPr id="6" name="Content Placeholder 4" descr="A picture containing building, light, green, table&#10;&#10;Description automatically generated">
            <a:extLst>
              <a:ext uri="{FF2B5EF4-FFF2-40B4-BE49-F238E27FC236}">
                <a16:creationId xmlns:a16="http://schemas.microsoft.com/office/drawing/2014/main" xmlns="" id="{BCFB568D-8F24-4C4B-A92A-23664DED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7"/>
          <a:stretch/>
        </p:blipFill>
        <p:spPr>
          <a:xfrm>
            <a:off x="5725807" y="2836507"/>
            <a:ext cx="6466194" cy="40214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D8AB5EA9-AE0A-4AED-ACFA-6CFD7889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549" y="958780"/>
            <a:ext cx="4888864" cy="1162975"/>
          </a:xfrm>
        </p:spPr>
        <p:txBody>
          <a:bodyPr>
            <a:normAutofit/>
          </a:bodyPr>
          <a:lstStyle/>
          <a:p>
            <a:r>
              <a:rPr lang="en-IE" dirty="0"/>
              <a:t>Spooky sack of grain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D1517F4A-2B0D-44BB-B72F-AF998ED0A41B}"/>
              </a:ext>
            </a:extLst>
          </p:cNvPr>
          <p:cNvSpPr/>
          <p:nvPr/>
        </p:nvSpPr>
        <p:spPr>
          <a:xfrm rot="2653822">
            <a:off x="4710268" y="4065556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02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825" y="831655"/>
            <a:ext cx="4797490" cy="1325563"/>
          </a:xfrm>
        </p:spPr>
        <p:txBody>
          <a:bodyPr/>
          <a:lstStyle/>
          <a:p>
            <a:r>
              <a:rPr lang="en-IE" dirty="0"/>
              <a:t>Unholy grain statue</a:t>
            </a:r>
          </a:p>
        </p:txBody>
      </p:sp>
      <p:pic>
        <p:nvPicPr>
          <p:cNvPr id="6" name="Content Placeholder 4" descr="A picture containing green, grass, outdoor, sitting&#10;&#10;Description automatically generated">
            <a:extLst>
              <a:ext uri="{FF2B5EF4-FFF2-40B4-BE49-F238E27FC236}">
                <a16:creationId xmlns:a16="http://schemas.microsoft.com/office/drawing/2014/main" xmlns="" id="{4CBEC517-47B0-4F6E-A74C-32A253700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2" b="-1"/>
          <a:stretch/>
        </p:blipFill>
        <p:spPr>
          <a:xfrm>
            <a:off x="0" y="0"/>
            <a:ext cx="6109838" cy="3816220"/>
          </a:xfrm>
          <a:prstGeom prst="rect">
            <a:avLst/>
          </a:prstGeom>
        </p:spPr>
      </p:pic>
      <p:pic>
        <p:nvPicPr>
          <p:cNvPr id="5" name="Content Placeholder 4" descr="A picture containing green, grass, outdoor, sitting&#10;&#10;Description automatically generated">
            <a:extLst>
              <a:ext uri="{FF2B5EF4-FFF2-40B4-BE49-F238E27FC236}">
                <a16:creationId xmlns:a16="http://schemas.microsoft.com/office/drawing/2014/main" xmlns="" id="{C9B61C22-CB9C-438B-9282-792FBC706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2"/>
          <a:stretch/>
        </p:blipFill>
        <p:spPr>
          <a:xfrm>
            <a:off x="5454747" y="2649895"/>
            <a:ext cx="6737254" cy="4208106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26E2E0C8-6B58-4D51-9DB8-45AF89DD635F}"/>
              </a:ext>
            </a:extLst>
          </p:cNvPr>
          <p:cNvSpPr/>
          <p:nvPr/>
        </p:nvSpPr>
        <p:spPr>
          <a:xfrm rot="2653822">
            <a:off x="4361770" y="408421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6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cake, table, sitting&#10;&#10;Description automatically generated">
            <a:extLst>
              <a:ext uri="{FF2B5EF4-FFF2-40B4-BE49-F238E27FC236}">
                <a16:creationId xmlns:a16="http://schemas.microsoft.com/office/drawing/2014/main" xmlns="" id="{BFDEFC1B-F37A-43D8-B140-6298EBFF2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59" y="4199136"/>
            <a:ext cx="4644126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OOH NYOOO</a:t>
            </a:r>
            <a:br>
              <a:rPr lang="en-IE" b="1" dirty="0">
                <a:solidFill>
                  <a:schemeClr val="bg1"/>
                </a:solidFill>
              </a:rPr>
            </a:br>
            <a:r>
              <a:rPr lang="en-IE" b="1" dirty="0">
                <a:solidFill>
                  <a:schemeClr val="bg1"/>
                </a:solidFill>
              </a:rPr>
              <a:t>Mr. Strawman</a:t>
            </a:r>
          </a:p>
        </p:txBody>
      </p:sp>
      <p:pic>
        <p:nvPicPr>
          <p:cNvPr id="7" name="Picture 6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xmlns="" id="{D7E2430E-06A0-4E85-B1A9-F456E7462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180"/>
            <a:ext cx="3650880" cy="25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table, chair, sitting, cake&#10;&#10;Description automatically generated">
            <a:extLst>
              <a:ext uri="{FF2B5EF4-FFF2-40B4-BE49-F238E27FC236}">
                <a16:creationId xmlns:a16="http://schemas.microsoft.com/office/drawing/2014/main" xmlns="" id="{4349536E-891A-4FF2-B6CE-1A8A6F67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/>
        </p:blipFill>
        <p:spPr>
          <a:xfrm>
            <a:off x="0" y="0"/>
            <a:ext cx="12192000" cy="6860987"/>
          </a:xfrm>
        </p:spPr>
      </p:pic>
    </p:spTree>
    <p:extLst>
      <p:ext uri="{BB962C8B-B14F-4D97-AF65-F5344CB8AC3E}">
        <p14:creationId xmlns:p14="http://schemas.microsoft.com/office/powerpoint/2010/main" val="2912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Storytime!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https://www.youtube.com/watch?v=izCBaGfGJCg&amp;feature=youtu.be&amp;t=9045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Moral of the Story</a:t>
            </a:r>
          </a:p>
        </p:txBody>
      </p:sp>
      <p:pic>
        <p:nvPicPr>
          <p:cNvPr id="5" name="Picture 4" descr="A picture containing grass, green, player, holding&#10;&#10;Description automatically generated">
            <a:extLst>
              <a:ext uri="{FF2B5EF4-FFF2-40B4-BE49-F238E27FC236}">
                <a16:creationId xmlns:a16="http://schemas.microsoft.com/office/drawing/2014/main" xmlns="" id="{B6AE1A1A-3947-4FF3-9286-187EF8485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7" y="2777850"/>
            <a:ext cx="8741333" cy="2048750"/>
          </a:xfrm>
          <a:prstGeom prst="rect">
            <a:avLst/>
          </a:prstGeom>
        </p:spPr>
      </p:pic>
      <p:pic>
        <p:nvPicPr>
          <p:cNvPr id="7" name="Picture 6" descr="A picture containing game, baseball&#10;&#10;Description automatically generated">
            <a:extLst>
              <a:ext uri="{FF2B5EF4-FFF2-40B4-BE49-F238E27FC236}">
                <a16:creationId xmlns:a16="http://schemas.microsoft.com/office/drawing/2014/main" xmlns="" id="{D632869C-88CB-4568-B8EA-87A2C31DF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58" y="3340573"/>
            <a:ext cx="1110044" cy="14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82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References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dirty="0" smtClean="0"/>
              <a:t>wikipedia.org/wiki/World_of_Warcraft</a:t>
            </a:r>
          </a:p>
          <a:p>
            <a:pPr marL="0" indent="0">
              <a:buNone/>
            </a:pPr>
            <a:r>
              <a:rPr lang="sk-SK" dirty="0" smtClean="0"/>
              <a:t>Multiple youtube videos</a:t>
            </a:r>
          </a:p>
          <a:p>
            <a:pPr marL="0" indent="0">
              <a:buNone/>
            </a:pPr>
            <a:r>
              <a:rPr lang="sk-SK" dirty="0" smtClean="0"/>
              <a:t>blizzard.com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03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r="12811"/>
          <a:stretch/>
        </p:blipFill>
        <p:spPr>
          <a:xfrm>
            <a:off x="1" y="0"/>
            <a:ext cx="12192000" cy="685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006" y="0"/>
            <a:ext cx="10515600" cy="1325563"/>
          </a:xfrm>
        </p:spPr>
        <p:txBody>
          <a:bodyPr/>
          <a:lstStyle/>
          <a:p>
            <a:r>
              <a:rPr lang="sk-SK" dirty="0" smtClean="0"/>
              <a:t>Thanks for your attention :)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068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49DFF161-D0E9-4B06-BEB3-C2A13B32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0327"/>
            <a:ext cx="12192000" cy="4167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90" y="698323"/>
            <a:ext cx="10515600" cy="1325563"/>
          </a:xfrm>
        </p:spPr>
        <p:txBody>
          <a:bodyPr/>
          <a:lstStyle/>
          <a:p>
            <a:r>
              <a:rPr lang="en-IE" dirty="0"/>
              <a:t>Some History: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135" y="514658"/>
            <a:ext cx="10515600" cy="4351338"/>
          </a:xfrm>
        </p:spPr>
        <p:txBody>
          <a:bodyPr/>
          <a:lstStyle/>
          <a:p>
            <a:r>
              <a:rPr lang="en-IE" dirty="0"/>
              <a:t>MMORPG released in 2004, EU 2005</a:t>
            </a:r>
          </a:p>
          <a:p>
            <a:r>
              <a:rPr lang="en-IE" dirty="0"/>
              <a:t>3 previous Warcraft universe games</a:t>
            </a:r>
          </a:p>
          <a:p>
            <a:r>
              <a:rPr lang="en-IE" dirty="0"/>
              <a:t>Azeroth</a:t>
            </a:r>
          </a:p>
          <a:p>
            <a:r>
              <a:rPr lang="en-IE" dirty="0"/>
              <a:t>100mil accounts in 2014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725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ountain&#10;&#10;Description automatically generated">
            <a:extLst>
              <a:ext uri="{FF2B5EF4-FFF2-40B4-BE49-F238E27FC236}">
                <a16:creationId xmlns:a16="http://schemas.microsoft.com/office/drawing/2014/main" xmlns="" id="{C17E151B-B568-498B-AA4F-BFE223C7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"/>
          <a:stretch/>
        </p:blipFill>
        <p:spPr>
          <a:xfrm>
            <a:off x="0" y="-121298"/>
            <a:ext cx="12192000" cy="6979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FD300-9C68-4EB1-B07D-7F5A5C5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472BAC-B3DC-4E7B-BD2D-80591DB0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181513" cy="2144465"/>
          </a:xfrm>
        </p:spPr>
        <p:txBody>
          <a:bodyPr>
            <a:normAutofit fontScale="92500"/>
          </a:bodyPr>
          <a:lstStyle/>
          <a:p>
            <a:r>
              <a:rPr lang="en-IE" b="1" dirty="0">
                <a:solidFill>
                  <a:schemeClr val="bg1"/>
                </a:solidFill>
              </a:rPr>
              <a:t>Character, faction, race, class, professions</a:t>
            </a:r>
          </a:p>
          <a:p>
            <a:r>
              <a:rPr lang="en-IE" b="1" dirty="0">
                <a:solidFill>
                  <a:schemeClr val="bg1"/>
                </a:solidFill>
              </a:rPr>
              <a:t>Type of server</a:t>
            </a:r>
          </a:p>
          <a:p>
            <a:r>
              <a:rPr lang="en-IE" b="1" dirty="0">
                <a:solidFill>
                  <a:schemeClr val="bg1"/>
                </a:solidFill>
              </a:rPr>
              <a:t>Multiple gameplay and levelling options</a:t>
            </a:r>
          </a:p>
          <a:p>
            <a:r>
              <a:rPr lang="en-IE" b="1" dirty="0">
                <a:solidFill>
                  <a:schemeClr val="bg1"/>
                </a:solidFill>
              </a:rPr>
              <a:t>Lore: Chris Metzen, cannon and non-cannon solution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75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Launch Day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Much higher number of people than expected</a:t>
            </a:r>
          </a:p>
          <a:p>
            <a:r>
              <a:rPr lang="sk-SK" dirty="0" smtClean="0"/>
              <a:t>Unstable servers</a:t>
            </a:r>
          </a:p>
          <a:p>
            <a:r>
              <a:rPr lang="sk-SK" dirty="0" smtClean="0"/>
              <a:t>Opening of multiple new realms to handle it</a:t>
            </a:r>
          </a:p>
          <a:p>
            <a:r>
              <a:rPr lang="sk-SK" dirty="0" smtClean="0"/>
              <a:t>Midnight Sales</a:t>
            </a:r>
          </a:p>
          <a:p>
            <a:r>
              <a:rPr lang="sk-SK" dirty="0" smtClean="0"/>
              <a:t>Classic WoW today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 t="28710" r="25368" b="40127"/>
          <a:stretch/>
        </p:blipFill>
        <p:spPr>
          <a:xfrm>
            <a:off x="4885508" y="4169592"/>
            <a:ext cx="6904174" cy="21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food, sitting, man&#10;&#10;Description automatically generated">
            <a:extLst>
              <a:ext uri="{FF2B5EF4-FFF2-40B4-BE49-F238E27FC236}">
                <a16:creationId xmlns:a16="http://schemas.microsoft.com/office/drawing/2014/main" xmlns="" id="{92C117F2-CAC6-425D-9B31-A4E5CB24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74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D2E9E-81C9-4CC2-A710-ED88E9C8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3437"/>
            <a:ext cx="7572652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Regional Marketing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65ED17-C926-48C4-8E7B-C869E803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8412333" cy="2341686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USA, Canada and EU (physical game, sub)</a:t>
            </a:r>
          </a:p>
          <a:p>
            <a:r>
              <a:rPr lang="en-IE" dirty="0">
                <a:solidFill>
                  <a:schemeClr val="bg1"/>
                </a:solidFill>
              </a:rPr>
              <a:t>Brazil (2011, 3 translated)</a:t>
            </a:r>
          </a:p>
          <a:p>
            <a:r>
              <a:rPr lang="en-IE" dirty="0">
                <a:solidFill>
                  <a:schemeClr val="bg1"/>
                </a:solidFill>
              </a:rPr>
              <a:t>South Korea (no physical copies and weird sub types)</a:t>
            </a:r>
          </a:p>
          <a:p>
            <a:r>
              <a:rPr lang="en-IE" dirty="0">
                <a:solidFill>
                  <a:schemeClr val="bg1"/>
                </a:solidFill>
              </a:rPr>
              <a:t>China(prepaid cards, keys)</a:t>
            </a:r>
          </a:p>
        </p:txBody>
      </p:sp>
    </p:spTree>
    <p:extLst>
      <p:ext uri="{BB962C8B-B14F-4D97-AF65-F5344CB8AC3E}">
        <p14:creationId xmlns:p14="http://schemas.microsoft.com/office/powerpoint/2010/main" val="14843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table, riding, bird&#10;&#10;Description automatically generated">
            <a:extLst>
              <a:ext uri="{FF2B5EF4-FFF2-40B4-BE49-F238E27FC236}">
                <a16:creationId xmlns:a16="http://schemas.microsoft.com/office/drawing/2014/main" xmlns="" id="{7454A586-1C5B-4E9E-82DC-1C66E8721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82E30A-9077-4A8B-8B09-10D966F7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724" y="0"/>
            <a:ext cx="3840333" cy="1325563"/>
          </a:xfrm>
        </p:spPr>
        <p:txBody>
          <a:bodyPr/>
          <a:lstStyle/>
          <a:p>
            <a:r>
              <a:rPr lang="en-IE" b="1" dirty="0"/>
              <a:t>Chinese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DC61F-4C54-4ECC-B260-53724490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479" y="1137922"/>
            <a:ext cx="6616824" cy="3141116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Anything with death or representing death is a taboo</a:t>
            </a:r>
          </a:p>
          <a:p>
            <a:r>
              <a:rPr lang="en-IE" dirty="0"/>
              <a:t>No skulls, bones or undead</a:t>
            </a:r>
          </a:p>
          <a:p>
            <a:r>
              <a:rPr lang="en-IE" dirty="0"/>
              <a:t>Death knight class = fade knight, all the abilities containing death are renamed to fade.</a:t>
            </a:r>
          </a:p>
          <a:p>
            <a:r>
              <a:rPr lang="en-IE" dirty="0"/>
              <a:t>some of the undead variations actually look nice and I think would be nice as an appearance option for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7503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7BB61F39-CCFB-4D2F-A7FE-3C67B1E1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8"/>
          <a:stretch/>
        </p:blipFill>
        <p:spPr>
          <a:xfrm>
            <a:off x="6094908" y="3045595"/>
            <a:ext cx="6097092" cy="3812405"/>
          </a:xfrm>
        </p:spPr>
      </p:pic>
      <p:pic>
        <p:nvPicPr>
          <p:cNvPr id="7" name="Picture 6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CF87011F-39D3-4EFD-99DC-EBB98CF0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5"/>
          <a:stretch/>
        </p:blipFill>
        <p:spPr>
          <a:xfrm>
            <a:off x="0" y="0"/>
            <a:ext cx="6085865" cy="3812405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xmlns="" id="{0997A6CE-69C0-4846-B0B7-BBB29D72511D}"/>
              </a:ext>
            </a:extLst>
          </p:cNvPr>
          <p:cNvSpPr/>
          <p:nvPr/>
        </p:nvSpPr>
        <p:spPr>
          <a:xfrm rot="5400000">
            <a:off x="2856501" y="4105923"/>
            <a:ext cx="1917576" cy="2210539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7693273-13E4-4981-90F7-24269868BD13}"/>
              </a:ext>
            </a:extLst>
          </p:cNvPr>
          <p:cNvSpPr txBox="1"/>
          <p:nvPr/>
        </p:nvSpPr>
        <p:spPr>
          <a:xfrm>
            <a:off x="8314445" y="1979721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Chinese version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BB25AE91-36E4-4A2B-B8AA-9B4B90BC87A2}"/>
              </a:ext>
            </a:extLst>
          </p:cNvPr>
          <p:cNvCxnSpPr>
            <a:cxnSpLocks/>
          </p:cNvCxnSpPr>
          <p:nvPr/>
        </p:nvCxnSpPr>
        <p:spPr>
          <a:xfrm>
            <a:off x="9143454" y="2349053"/>
            <a:ext cx="0" cy="484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xmlns="" id="{C4D63167-A7CF-4718-A6A1-DEDE896B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6"/>
          <a:stretch/>
        </p:blipFill>
        <p:spPr>
          <a:xfrm>
            <a:off x="0" y="0"/>
            <a:ext cx="6065120" cy="3802396"/>
          </a:xfrm>
        </p:spPr>
      </p:pic>
      <p:pic>
        <p:nvPicPr>
          <p:cNvPr id="6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xmlns="" id="{1931D4D7-82FF-45C7-945D-57A17CEE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1"/>
          <a:stretch/>
        </p:blipFill>
        <p:spPr>
          <a:xfrm>
            <a:off x="6096000" y="3055603"/>
            <a:ext cx="6096000" cy="38023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050865A6-EB3A-4211-B2C4-627C33DFC2BE}"/>
              </a:ext>
            </a:extLst>
          </p:cNvPr>
          <p:cNvSpPr/>
          <p:nvPr/>
        </p:nvSpPr>
        <p:spPr>
          <a:xfrm rot="2653822">
            <a:off x="6137165" y="2169195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82674DEF-3A58-4340-A923-829DCB718F08}"/>
              </a:ext>
            </a:extLst>
          </p:cNvPr>
          <p:cNvSpPr/>
          <p:nvPr/>
        </p:nvSpPr>
        <p:spPr>
          <a:xfrm rot="2653822">
            <a:off x="4972144" y="4070393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7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68" y="996103"/>
            <a:ext cx="4888864" cy="1162975"/>
          </a:xfrm>
        </p:spPr>
        <p:txBody>
          <a:bodyPr>
            <a:normAutofit/>
          </a:bodyPr>
          <a:lstStyle/>
          <a:p>
            <a:r>
              <a:rPr lang="en-IE" dirty="0"/>
              <a:t>THE BREADENING</a:t>
            </a:r>
          </a:p>
        </p:txBody>
      </p:sp>
      <p:pic>
        <p:nvPicPr>
          <p:cNvPr id="5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xmlns="" id="{E4603E47-E302-4823-B3E9-C5BA270C6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6"/>
          <a:stretch/>
        </p:blipFill>
        <p:spPr>
          <a:xfrm>
            <a:off x="6096000" y="3052316"/>
            <a:ext cx="6096000" cy="3805684"/>
          </a:xfrm>
        </p:spPr>
      </p:pic>
      <p:pic>
        <p:nvPicPr>
          <p:cNvPr id="6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xmlns="" id="{3DCDE6FF-802C-49C4-9247-8748D51BE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0"/>
          <a:stretch/>
        </p:blipFill>
        <p:spPr>
          <a:xfrm>
            <a:off x="-1" y="-4453"/>
            <a:ext cx="6054063" cy="343345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C72E2067-3781-4357-BC21-43F7F4595266}"/>
              </a:ext>
            </a:extLst>
          </p:cNvPr>
          <p:cNvSpPr/>
          <p:nvPr/>
        </p:nvSpPr>
        <p:spPr>
          <a:xfrm rot="2653822">
            <a:off x="5044964" y="369699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27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207</Words>
  <Application>Microsoft Office PowerPoint</Application>
  <PresentationFormat>Widescreen</PresentationFormat>
  <Paragraphs>50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How     became international</vt:lpstr>
      <vt:lpstr>Some History:</vt:lpstr>
      <vt:lpstr>Gameplay</vt:lpstr>
      <vt:lpstr>Launch Day</vt:lpstr>
      <vt:lpstr>Regional Marketing Differences</vt:lpstr>
      <vt:lpstr>Chinese version</vt:lpstr>
      <vt:lpstr>PowerPoint Presentation</vt:lpstr>
      <vt:lpstr>PowerPoint Presentation</vt:lpstr>
      <vt:lpstr>THE BREADENING</vt:lpstr>
      <vt:lpstr>PowerPoint Presentation</vt:lpstr>
      <vt:lpstr>Spooky sack of grain</vt:lpstr>
      <vt:lpstr>Unholy grain statue</vt:lpstr>
      <vt:lpstr>OOH NYOOO Mr. Strawman</vt:lpstr>
      <vt:lpstr>PowerPoint Presentation</vt:lpstr>
      <vt:lpstr>Storytime!</vt:lpstr>
      <vt:lpstr>PowerPoint Presentation</vt:lpstr>
      <vt:lpstr>PowerPoint Presentation</vt:lpstr>
      <vt:lpstr>References</vt:lpstr>
      <vt:lpstr>Thanks for your attention :)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World of Warcraft became international</dc:title>
  <dc:creator>Jakub</dc:creator>
  <cp:lastModifiedBy>Jakub</cp:lastModifiedBy>
  <cp:revision>19</cp:revision>
  <dcterms:created xsi:type="dcterms:W3CDTF">2019-10-06T17:37:20Z</dcterms:created>
  <dcterms:modified xsi:type="dcterms:W3CDTF">2019-10-20T17:46:20Z</dcterms:modified>
</cp:coreProperties>
</file>